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59" r:id="rId4"/>
    <p:sldId id="274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BBA6C-CD04-42E8-BC12-BE63DBA1058F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9D74-F5C4-4F1E-B311-F900725ABA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C305F41A-416A-4119-8075-AC2FDCDE2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2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7535" y="476672"/>
            <a:ext cx="6286544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Проект  Ліги старшокласників </a:t>
            </a:r>
          </a:p>
          <a:p>
            <a:pPr algn="ctr"/>
            <a:r>
              <a:rPr lang="uk-UA" sz="2800" b="1" dirty="0" err="1">
                <a:solidFill>
                  <a:srgbClr val="C00000"/>
                </a:solidFill>
              </a:rPr>
              <a:t>“Здоровим</a:t>
            </a:r>
            <a:r>
              <a:rPr lang="uk-UA" sz="2800" b="1" dirty="0">
                <a:solidFill>
                  <a:srgbClr val="C00000"/>
                </a:solidFill>
              </a:rPr>
              <a:t> бути </a:t>
            </a:r>
            <a:r>
              <a:rPr lang="uk-UA" sz="2800" b="1" dirty="0" err="1">
                <a:solidFill>
                  <a:srgbClr val="C00000"/>
                </a:solidFill>
              </a:rPr>
              <a:t>модно”</a:t>
            </a:r>
            <a:endParaRPr lang="uk-UA" sz="2800" b="1" dirty="0">
              <a:solidFill>
                <a:srgbClr val="C00000"/>
              </a:solidFill>
            </a:endParaRPr>
          </a:p>
          <a:p>
            <a:pPr algn="ctr"/>
            <a:r>
              <a:rPr lang="uk-UA" sz="2800" b="1" dirty="0">
                <a:solidFill>
                  <a:schemeClr val="tx1"/>
                </a:solidFill>
              </a:rPr>
              <a:t>назва презентації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“З глибин народної мудрості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</a:rPr>
              <a:t> про головне…”</a:t>
            </a:r>
          </a:p>
          <a:p>
            <a:pPr algn="ctr"/>
            <a:r>
              <a:rPr lang="uk-UA" sz="2000" b="1" i="1" dirty="0" err="1">
                <a:solidFill>
                  <a:srgbClr val="C00000"/>
                </a:solidFill>
              </a:rPr>
              <a:t>Золотоніська</a:t>
            </a:r>
            <a:r>
              <a:rPr lang="uk-UA" sz="2000" b="1" i="1" dirty="0">
                <a:solidFill>
                  <a:srgbClr val="C00000"/>
                </a:solidFill>
              </a:rPr>
              <a:t> спеціалізована школа №1</a:t>
            </a:r>
          </a:p>
          <a:p>
            <a:pPr algn="ctr"/>
            <a:r>
              <a:rPr lang="uk-UA" sz="2000" b="1" i="1" dirty="0">
                <a:solidFill>
                  <a:srgbClr val="C00000"/>
                </a:solidFill>
              </a:rPr>
              <a:t>Учня 10 класу </a:t>
            </a:r>
          </a:p>
          <a:p>
            <a:pPr algn="ctr"/>
            <a:r>
              <a:rPr lang="uk-UA" sz="2000" b="1" i="1" dirty="0">
                <a:solidFill>
                  <a:srgbClr val="C00000"/>
                </a:solidFill>
              </a:rPr>
              <a:t>Соломки Максима </a:t>
            </a:r>
          </a:p>
          <a:p>
            <a:pPr algn="ctr"/>
            <a:r>
              <a:rPr lang="uk-UA" sz="2000" b="1" i="1" dirty="0">
                <a:solidFill>
                  <a:srgbClr val="C00000"/>
                </a:solidFill>
              </a:rPr>
              <a:t>Педагог-організатор : Калина Ю.М.</a:t>
            </a:r>
          </a:p>
          <a:p>
            <a:pPr algn="ctr"/>
            <a:endParaRPr lang="uk-UA" sz="2000" b="1" i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00768190-8095-4466-A288-E26D4A69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6715172" cy="1128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tx2">
                    <a:lumMod val="75000"/>
                  </a:schemeClr>
                </a:solidFill>
              </a:rPr>
              <a:t>“ Здоровий ліків не потребує ” </a:t>
            </a:r>
            <a:r>
              <a:rPr lang="uk-UA" sz="3600" b="1" i="1" dirty="0"/>
              <a:t>  </a:t>
            </a:r>
            <a:endParaRPr lang="ru-RU" sz="3600" b="1" i="1" dirty="0"/>
          </a:p>
        </p:txBody>
      </p:sp>
      <p:pic>
        <p:nvPicPr>
          <p:cNvPr id="37890" name="Picture 2" descr="Нет описания фото.">
            <a:extLst>
              <a:ext uri="{FF2B5EF4-FFF2-40B4-BE49-F238E27FC236}">
                <a16:creationId xmlns:a16="http://schemas.microsoft.com/office/drawing/2014/main" id="{FF1E955D-2A18-47B5-BCAC-0C2E1D574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31" y="1621346"/>
            <a:ext cx="2794248" cy="20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2" descr="Нет описания фото.">
            <a:extLst>
              <a:ext uri="{FF2B5EF4-FFF2-40B4-BE49-F238E27FC236}">
                <a16:creationId xmlns:a16="http://schemas.microsoft.com/office/drawing/2014/main" id="{E97FE327-0521-4654-ADF6-8496F6B71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2988487" cy="22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2" name="Picture 2" descr="Возможно, это изображение (2 человека)">
            <a:extLst>
              <a:ext uri="{FF2B5EF4-FFF2-40B4-BE49-F238E27FC236}">
                <a16:creationId xmlns:a16="http://schemas.microsoft.com/office/drawing/2014/main" id="{28B31E50-7818-4917-B892-A8979CE1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20" y="1644049"/>
            <a:ext cx="2794247" cy="20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32135E0F-28B5-4EEE-8502-D1B5FFFB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" y="21761"/>
            <a:ext cx="9110238" cy="68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19221"/>
            <a:ext cx="2736304" cy="205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23728" y="407349"/>
            <a:ext cx="678661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chemeClr val="accent2">
                    <a:lumMod val="75000"/>
                  </a:schemeClr>
                </a:solidFill>
              </a:rPr>
              <a:t>“ Здоровому все здорово ”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E7F159-18B7-4CE7-AC68-73944CF0A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18574"/>
            <a:ext cx="2880320" cy="2160240"/>
          </a:xfrm>
          <a:prstGeom prst="rect">
            <a:avLst/>
          </a:prstGeom>
        </p:spPr>
      </p:pic>
      <p:pic>
        <p:nvPicPr>
          <p:cNvPr id="33794" name="Picture 2" descr="Нет описания фото.">
            <a:extLst>
              <a:ext uri="{FF2B5EF4-FFF2-40B4-BE49-F238E27FC236}">
                <a16:creationId xmlns:a16="http://schemas.microsoft.com/office/drawing/2014/main" id="{4EBA83A7-AB9F-4FF9-BDE8-16B4CAA5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578" y="1638140"/>
            <a:ext cx="2736303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9C7BBA0D-DFB6-445C-875A-969588F74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7920" y="404664"/>
            <a:ext cx="63579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“ Немає щастя без здоров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</a:rPr>
              <a:t>’</a:t>
            </a:r>
            <a:r>
              <a:rPr lang="uk-UA" sz="3600" b="1" i="1" dirty="0">
                <a:solidFill>
                  <a:schemeClr val="accent2">
                    <a:lumMod val="50000"/>
                  </a:schemeClr>
                </a:solidFill>
              </a:rPr>
              <a:t>я ”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770" name="Picture 2" descr="Возможно, это изображение (4 человека)">
            <a:extLst>
              <a:ext uri="{FF2B5EF4-FFF2-40B4-BE49-F238E27FC236}">
                <a16:creationId xmlns:a16="http://schemas.microsoft.com/office/drawing/2014/main" id="{57D05635-8B53-47D3-A928-58808FDD5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66" y="1319064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8" name="Picture 2" descr="Возможно, это изображение (3 человека)">
            <a:extLst>
              <a:ext uri="{FF2B5EF4-FFF2-40B4-BE49-F238E27FC236}">
                <a16:creationId xmlns:a16="http://schemas.microsoft.com/office/drawing/2014/main" id="{22EA3297-6DBB-4826-A9EA-3C8AE0891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23728"/>
            <a:ext cx="2427734" cy="32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C1C28FDC-D965-43EE-BA06-AB22A882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6023" y="261376"/>
            <a:ext cx="628654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</a:rPr>
              <a:t>“ Коли немає сили,</a:t>
            </a:r>
          </a:p>
          <a:p>
            <a:pPr algn="ctr"/>
            <a:r>
              <a:rPr lang="uk-UA" sz="3200" b="1" i="1" dirty="0">
                <a:solidFill>
                  <a:schemeClr val="tx2">
                    <a:lumMod val="75000"/>
                  </a:schemeClr>
                </a:solidFill>
              </a:rPr>
              <a:t> то й світ не милий ”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D:\Все фото\Весела перерва\IMG_56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73" y="1437152"/>
            <a:ext cx="3323747" cy="227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0A968F-406D-48CD-8308-F76B4256E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46918"/>
            <a:ext cx="2952328" cy="22142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2A2C828F-CE01-441A-B46F-CD856DE7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здоровим бути модно\останн.jpg">
            <a:extLst>
              <a:ext uri="{FF2B5EF4-FFF2-40B4-BE49-F238E27FC236}">
                <a16:creationId xmlns:a16="http://schemas.microsoft.com/office/drawing/2014/main" id="{9EBEA9C1-CAA6-4270-8369-B010C02F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1052736"/>
            <a:ext cx="5405387" cy="4122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3DEAD473-8F8A-4B3E-A8D5-6113D6E0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3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85740"/>
            <a:ext cx="5286412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</a:rPr>
              <a:t>“В здоровому тілі – здоровий </a:t>
            </a:r>
            <a:r>
              <a:rPr lang="uk-UA" sz="3600" b="1" dirty="0" err="1">
                <a:solidFill>
                  <a:schemeClr val="tx1"/>
                </a:solidFill>
              </a:rPr>
              <a:t>дух”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14488"/>
            <a:ext cx="2758408" cy="218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C135D2-8023-428C-92B6-3E25063DF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74" y="2276872"/>
            <a:ext cx="2856192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3BD7C13A-D9A5-4CF6-B16E-AA979AF1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620688"/>
            <a:ext cx="6143668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 err="1">
                <a:solidFill>
                  <a:srgbClr val="002060"/>
                </a:solidFill>
              </a:rPr>
              <a:t>“Веселий</a:t>
            </a:r>
            <a:r>
              <a:rPr lang="uk-UA" sz="4000" b="1" i="1" dirty="0">
                <a:solidFill>
                  <a:srgbClr val="002060"/>
                </a:solidFill>
              </a:rPr>
              <a:t> сміх – здоров</a:t>
            </a:r>
            <a:r>
              <a:rPr lang="en-US" sz="4000" b="1" i="1" dirty="0">
                <a:solidFill>
                  <a:srgbClr val="002060"/>
                </a:solidFill>
              </a:rPr>
              <a:t>’</a:t>
            </a:r>
            <a:r>
              <a:rPr lang="uk-UA" sz="4000" b="1" i="1" dirty="0">
                <a:solidFill>
                  <a:srgbClr val="002060"/>
                </a:solidFill>
              </a:rPr>
              <a:t>я”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EAB19E1-7F3E-43D5-B187-C684DD382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23" y="1622655"/>
            <a:ext cx="2658591" cy="19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873FB9-02C3-4F19-9CFD-7EA404631B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85" y="1622655"/>
            <a:ext cx="2658591" cy="1985081"/>
          </a:xfrm>
          <a:prstGeom prst="rect">
            <a:avLst/>
          </a:prstGeom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E39FE820-EF7C-4002-9732-DABA75815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44" y="3740331"/>
            <a:ext cx="2983660" cy="22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5A3C8550-7567-48BF-B41E-BCC9230A4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04664"/>
            <a:ext cx="5357850" cy="1200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err="1">
                <a:solidFill>
                  <a:schemeClr val="tx2">
                    <a:lumMod val="50000"/>
                  </a:schemeClr>
                </a:solidFill>
              </a:rPr>
              <a:t>“Бережи</a:t>
            </a:r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 одежу з нову , а здоров</a:t>
            </a: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я </a:t>
            </a:r>
            <a:r>
              <a:rPr lang="uk-UA" sz="3200" b="1" i="1" dirty="0" err="1">
                <a:solidFill>
                  <a:schemeClr val="tx2">
                    <a:lumMod val="50000"/>
                  </a:schemeClr>
                </a:solidFill>
              </a:rPr>
              <a:t>змолоду”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7139EF-6964-40B5-B7A2-BF91650A7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2232248" cy="2976331"/>
          </a:xfrm>
          <a:prstGeom prst="rect">
            <a:avLst/>
          </a:prstGeom>
        </p:spPr>
      </p:pic>
      <p:pic>
        <p:nvPicPr>
          <p:cNvPr id="36866" name="Picture 2" descr="Возможно, это изображение (1 человек)">
            <a:extLst>
              <a:ext uri="{FF2B5EF4-FFF2-40B4-BE49-F238E27FC236}">
                <a16:creationId xmlns:a16="http://schemas.microsoft.com/office/drawing/2014/main" id="{C0A48B0B-EF80-4708-A8FC-5FE2CB0C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0288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50D7B382-AFA3-4FBC-A042-EB93D6E8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7616" y="260648"/>
            <a:ext cx="50578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rgbClr val="002060"/>
                </a:solidFill>
              </a:rPr>
              <a:t>“ Глянь на вид – та й питай здоров</a:t>
            </a:r>
            <a:r>
              <a:rPr lang="en-US" sz="4000" b="1" i="1" dirty="0">
                <a:solidFill>
                  <a:srgbClr val="002060"/>
                </a:solidFill>
              </a:rPr>
              <a:t>’</a:t>
            </a:r>
            <a:r>
              <a:rPr lang="uk-UA" sz="4000" b="1" i="1" dirty="0">
                <a:solidFill>
                  <a:srgbClr val="002060"/>
                </a:solidFill>
              </a:rPr>
              <a:t>я”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F7A761-6930-4B5A-A100-47B7D43F8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3080388" cy="2310291"/>
          </a:xfrm>
          <a:prstGeom prst="rect">
            <a:avLst/>
          </a:prstGeom>
        </p:spPr>
      </p:pic>
      <p:pic>
        <p:nvPicPr>
          <p:cNvPr id="34818" name="Picture 2" descr="Нет описания фото.">
            <a:extLst>
              <a:ext uri="{FF2B5EF4-FFF2-40B4-BE49-F238E27FC236}">
                <a16:creationId xmlns:a16="http://schemas.microsoft.com/office/drawing/2014/main" id="{8D4C9292-5247-4C3F-BB2A-951D506E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86" y="1475094"/>
            <a:ext cx="3080388" cy="23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508119AD-19D3-4661-A9AF-343CC9A25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-161141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181709"/>
            <a:ext cx="657229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>
                <a:solidFill>
                  <a:schemeClr val="tx2"/>
                </a:solidFill>
              </a:rPr>
              <a:t>“ Люди часто хворіють, бо глядітись не вміють ”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30722" name="Picture 2" descr="Возможно, это изображение (1 человек)">
            <a:extLst>
              <a:ext uri="{FF2B5EF4-FFF2-40B4-BE49-F238E27FC236}">
                <a16:creationId xmlns:a16="http://schemas.microsoft.com/office/drawing/2014/main" id="{3603C201-ABF5-4CB7-832F-5BA75943D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52" y="1566794"/>
            <a:ext cx="4032448" cy="186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Возможно, это изображение (3 человека)">
            <a:extLst>
              <a:ext uri="{FF2B5EF4-FFF2-40B4-BE49-F238E27FC236}">
                <a16:creationId xmlns:a16="http://schemas.microsoft.com/office/drawing/2014/main" id="{C10AE297-3AA1-4B58-B2D9-DBBD391F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7301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57B6BDF4-8494-47A2-9C9B-F56E73991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0"/>
            <a:ext cx="6572296" cy="1485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>
                <a:solidFill>
                  <a:schemeClr val="tx2">
                    <a:lumMod val="75000"/>
                  </a:schemeClr>
                </a:solidFill>
              </a:rPr>
              <a:t>“ Хвороба </a:t>
            </a:r>
          </a:p>
          <a:p>
            <a:pPr algn="ctr"/>
            <a:r>
              <a:rPr lang="uk-UA" sz="4000" b="1" i="1" dirty="0">
                <a:solidFill>
                  <a:schemeClr val="tx2">
                    <a:lumMod val="75000"/>
                  </a:schemeClr>
                </a:solidFill>
              </a:rPr>
              <a:t>нікого не красить ”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8674" name="Picture 2" descr="Возможно, это изображение (ребенок и стоит)">
            <a:extLst>
              <a:ext uri="{FF2B5EF4-FFF2-40B4-BE49-F238E27FC236}">
                <a16:creationId xmlns:a16="http://schemas.microsoft.com/office/drawing/2014/main" id="{EE571BB9-51DB-4925-BE9B-052C1EBD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86" y="1485904"/>
            <a:ext cx="2409731" cy="3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Возможно, это изображение (2 человека и люди стоят)">
            <a:extLst>
              <a:ext uri="{FF2B5EF4-FFF2-40B4-BE49-F238E27FC236}">
                <a16:creationId xmlns:a16="http://schemas.microsoft.com/office/drawing/2014/main" id="{C456FCBF-0119-4B5A-968E-902EFACA5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3425"/>
            <a:ext cx="240973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FCCF4DE8-55FB-4AA4-8C7D-244FBBC9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6072230" cy="1271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“ На свіжий цвіт і бджола сідає, а зів</a:t>
            </a: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3200" b="1" i="1" dirty="0" err="1">
                <a:solidFill>
                  <a:schemeClr val="tx2">
                    <a:lumMod val="50000"/>
                  </a:schemeClr>
                </a:solidFill>
              </a:rPr>
              <a:t>ялий</a:t>
            </a:r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 обминає ”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554" name="Picture 2" descr="Возможно, это изображение (2 человека, ребенок, люди стоят и в помещении)">
            <a:extLst>
              <a:ext uri="{FF2B5EF4-FFF2-40B4-BE49-F238E27FC236}">
                <a16:creationId xmlns:a16="http://schemas.microsoft.com/office/drawing/2014/main" id="{BA6E0CB9-BE18-4049-8EF5-E842519F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8123"/>
            <a:ext cx="4104456" cy="18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Возможно, это изображение (24 человека, ребенок, люди стоят и в помещении)">
            <a:extLst>
              <a:ext uri="{FF2B5EF4-FFF2-40B4-BE49-F238E27FC236}">
                <a16:creationId xmlns:a16="http://schemas.microsoft.com/office/drawing/2014/main" id="{B0B6656F-CCE7-4B5E-8ED5-23F3BC50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726" y="3573016"/>
            <a:ext cx="3315068" cy="24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портивный детский фон - 32 фото для презентаций и картинок на рабочий стол">
            <a:extLst>
              <a:ext uri="{FF2B5EF4-FFF2-40B4-BE49-F238E27FC236}">
                <a16:creationId xmlns:a16="http://schemas.microsoft.com/office/drawing/2014/main" id="{2DC64FAE-1A6D-43B4-A54F-3EA630AF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332656"/>
            <a:ext cx="521497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“ Їв би паляниці – та зубів нема ”</a:t>
            </a:r>
            <a:endParaRPr lang="ru-RU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2" name="Picture 2" descr="Возможно, это изображение (5 человек, ребенок, люди стоят, верхняя одежда и кирпичная стена)">
            <a:extLst>
              <a:ext uri="{FF2B5EF4-FFF2-40B4-BE49-F238E27FC236}">
                <a16:creationId xmlns:a16="http://schemas.microsoft.com/office/drawing/2014/main" id="{062A0DF7-8353-4345-A0E4-0DD91DEA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09334"/>
            <a:ext cx="3419872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Возможно, это изображение (один или несколько человек, люди занимаются спортом и люди стоят)">
            <a:extLst>
              <a:ext uri="{FF2B5EF4-FFF2-40B4-BE49-F238E27FC236}">
                <a16:creationId xmlns:a16="http://schemas.microsoft.com/office/drawing/2014/main" id="{1B86B24C-B9E7-4E58-9ADF-0BAB9F26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99777"/>
            <a:ext cx="1835696" cy="32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Возможно, это изображение (2 человека, люди стоят и люди занимаются спортом)">
            <a:extLst>
              <a:ext uri="{FF2B5EF4-FFF2-40B4-BE49-F238E27FC236}">
                <a16:creationId xmlns:a16="http://schemas.microsoft.com/office/drawing/2014/main" id="{36EA25EF-8298-42C5-82AC-DBF72AAA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63" y="1276436"/>
            <a:ext cx="1835695" cy="32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146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Yulia  Yaremenko</cp:lastModifiedBy>
  <cp:revision>18</cp:revision>
  <dcterms:created xsi:type="dcterms:W3CDTF">2017-09-13T11:31:50Z</dcterms:created>
  <dcterms:modified xsi:type="dcterms:W3CDTF">2021-04-08T09:13:34Z</dcterms:modified>
</cp:coreProperties>
</file>